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7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8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3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7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3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8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4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CE008-627F-4097-BF88-9FBE491D759E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2C43-D3D5-4242-ABB4-FFB929AB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Hayek Money: The Cryptocurrency Price Stability Solution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Ferdinando M. </a:t>
            </a:r>
            <a:r>
              <a:rPr lang="en-US" dirty="0" err="1" smtClean="0"/>
              <a:t>Ametrano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Discussion by Angela </a:t>
            </a:r>
            <a:r>
              <a:rPr lang="en-US" dirty="0" err="1" smtClean="0"/>
              <a:t>Walch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Grapples with consistent problem of currencies – fluctuating relative value.</a:t>
            </a:r>
          </a:p>
          <a:p>
            <a:r>
              <a:rPr lang="en-US" dirty="0" smtClean="0"/>
              <a:t>Takes a stance on monetary policy embedded in Bitcoin.</a:t>
            </a:r>
          </a:p>
          <a:p>
            <a:r>
              <a:rPr lang="en-US" dirty="0" smtClean="0"/>
              <a:t>Shows the link between Hayek’s idea of competing private currencies and the possibilities offered by cryptocurrencies today.</a:t>
            </a:r>
          </a:p>
          <a:p>
            <a:r>
              <a:rPr lang="en-US" dirty="0" smtClean="0"/>
              <a:t>Offers creative way to resolve fluctuating prices that result from fluctuations in currency value, taking advantage of unique attributes of digital currencies.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451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Predictability </a:t>
            </a:r>
            <a:r>
              <a:rPr lang="en-US" dirty="0" smtClean="0">
                <a:sym typeface="Wingdings" panose="05000000000000000000" pitchFamily="2" charset="2"/>
              </a:rPr>
              <a:t> Stability  Prosperity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Control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Technology offers New Possibilities</a:t>
            </a:r>
          </a:p>
          <a:p>
            <a:endParaRPr lang="en-US" dirty="0"/>
          </a:p>
          <a:p>
            <a:r>
              <a:rPr lang="en-US" dirty="0" smtClean="0"/>
              <a:t>Removal of Human Bias &amp; Corruption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Rigidity versus Flexibility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Remaining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we better off with fluctuating amounts in our wallets than with fluctuating prices?</a:t>
            </a:r>
          </a:p>
          <a:p>
            <a:r>
              <a:rPr lang="en-US" dirty="0" smtClean="0"/>
              <a:t>Are there other benefits of digital currency that give us more options than we have had with other forms of money? New flexibilities?</a:t>
            </a:r>
          </a:p>
          <a:p>
            <a:r>
              <a:rPr lang="en-US" dirty="0" smtClean="0"/>
              <a:t>Is it resolved that money is a “good” subject to the laws of supply and demand? Or is it special?</a:t>
            </a:r>
          </a:p>
          <a:p>
            <a:r>
              <a:rPr lang="en-US" dirty="0" smtClean="0"/>
              <a:t>Do cryptocurrencies and this solution remove human biases/corruption from the system?</a:t>
            </a:r>
          </a:p>
          <a:p>
            <a:r>
              <a:rPr lang="en-US" dirty="0" smtClean="0"/>
              <a:t>Are we oversimplifying the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Hayek Money: The Cryptocurrency Price Stability Solution  by Ferdinando M. Ametrano</vt:lpstr>
      <vt:lpstr>Contributions</vt:lpstr>
      <vt:lpstr>Big Themes</vt:lpstr>
      <vt:lpstr>Questions Remaining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Hayek Money: The Cryptocurrency Price Stability Solution  by Ferdinando M. Ametrano</dc:title>
  <dc:creator>Angela Walch</dc:creator>
  <cp:lastModifiedBy>Angela Walch</cp:lastModifiedBy>
  <cp:revision>7</cp:revision>
  <dcterms:created xsi:type="dcterms:W3CDTF">2016-09-09T09:36:39Z</dcterms:created>
  <dcterms:modified xsi:type="dcterms:W3CDTF">2016-09-09T10:34:32Z</dcterms:modified>
</cp:coreProperties>
</file>